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  <p:sldId id="258" r:id="rId3"/>
    <p:sldId id="257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112" d="100"/>
          <a:sy n="112" d="100"/>
        </p:scale>
        <p:origin x="2298" y="7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92AECEC5-12BE-4FEA-A8F0-658CAE8D06D6}"/>
              </a:ext>
            </a:extLst>
          </p:cNvPr>
          <p:cNvSpPr/>
          <p:nvPr/>
        </p:nvSpPr>
        <p:spPr>
          <a:xfrm>
            <a:off x="0" y="459091"/>
            <a:ext cx="6374423" cy="9319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D17A062-19D1-44BD-B983-CC3AF9B4238C}"/>
              </a:ext>
            </a:extLst>
          </p:cNvPr>
          <p:cNvSpPr/>
          <p:nvPr/>
        </p:nvSpPr>
        <p:spPr>
          <a:xfrm>
            <a:off x="202216" y="463418"/>
            <a:ext cx="58644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5400" spc="300" dirty="0">
                <a:solidFill>
                  <a:schemeClr val="bg1"/>
                </a:solidFill>
                <a:latin typeface="+mj-lt"/>
              </a:rPr>
              <a:t>Annual Planner</a:t>
            </a:r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DA0DF2E1-8FAB-4169-A855-57EC4C10E0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838532"/>
              </p:ext>
            </p:extLst>
          </p:nvPr>
        </p:nvGraphicFramePr>
        <p:xfrm>
          <a:off x="518160" y="1970763"/>
          <a:ext cx="886968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5720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2000" dirty="0">
                          <a:latin typeface="+mn-lt"/>
                          <a:cs typeface="Arial" pitchFamily="34" charset="0"/>
                        </a:rPr>
                        <a:t>2019</a:t>
                      </a:r>
                      <a:endParaRPr lang="ko-KR" altLang="en-US" sz="20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1 Quarter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2 Quarter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3 Quarter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4 Quarter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20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Jan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Feb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Mar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Apr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May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Jun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Jul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Aug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Sep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Oct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Nov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Dec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158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PROJECT 1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PROJECT 2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PROJECT 3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PROJECT 4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PROJECT 5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925736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PROJECT 6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33038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2019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Jan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Feb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Mar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Apr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May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Jun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Jul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Aug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Sep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Oct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Nov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Dec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4457859"/>
                  </a:ext>
                </a:extLst>
              </a:tr>
            </a:tbl>
          </a:graphicData>
        </a:graphic>
      </p:graphicFrame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3DFCBBE-1D8B-4792-B499-83B0417C8E65}"/>
              </a:ext>
            </a:extLst>
          </p:cNvPr>
          <p:cNvSpPr/>
          <p:nvPr/>
        </p:nvSpPr>
        <p:spPr>
          <a:xfrm>
            <a:off x="3134451" y="3886411"/>
            <a:ext cx="5142774" cy="27432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/>
              <a:t>Text</a:t>
            </a:r>
            <a:endParaRPr lang="ko-KR" altLang="en-US" sz="1400" dirty="0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D60563B3-194C-490B-9729-E842576BF83B}"/>
              </a:ext>
            </a:extLst>
          </p:cNvPr>
          <p:cNvSpPr/>
          <p:nvPr/>
        </p:nvSpPr>
        <p:spPr>
          <a:xfrm>
            <a:off x="5606040" y="5259898"/>
            <a:ext cx="3029769" cy="27432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/>
              <a:t>Text</a:t>
            </a:r>
            <a:endParaRPr lang="ko-KR" altLang="en-US" sz="1400" dirty="0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3F7A170D-ED4B-4502-B572-135FBC8E1C75}"/>
              </a:ext>
            </a:extLst>
          </p:cNvPr>
          <p:cNvSpPr/>
          <p:nvPr/>
        </p:nvSpPr>
        <p:spPr>
          <a:xfrm>
            <a:off x="2444097" y="3428582"/>
            <a:ext cx="2350094" cy="27432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/>
              <a:t>Text</a:t>
            </a:r>
            <a:endParaRPr lang="ko-KR" altLang="en-US" sz="1400" dirty="0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4BAD8B08-ED99-45F4-86F8-D0B57D000359}"/>
              </a:ext>
            </a:extLst>
          </p:cNvPr>
          <p:cNvSpPr/>
          <p:nvPr/>
        </p:nvSpPr>
        <p:spPr>
          <a:xfrm>
            <a:off x="1777525" y="2970753"/>
            <a:ext cx="3666146" cy="27432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/>
              <a:t>Text</a:t>
            </a:r>
            <a:endParaRPr lang="ko-KR" altLang="en-US" sz="1400" dirty="0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967BDA86-D4F0-4FFC-A67D-0B8246A6067C}"/>
              </a:ext>
            </a:extLst>
          </p:cNvPr>
          <p:cNvSpPr/>
          <p:nvPr/>
        </p:nvSpPr>
        <p:spPr>
          <a:xfrm>
            <a:off x="3134450" y="4347644"/>
            <a:ext cx="2190750" cy="27432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/>
              <a:t>Text</a:t>
            </a:r>
            <a:endParaRPr lang="ko-KR" altLang="en-US" sz="1400" dirty="0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D64BA801-12A9-4E56-9F1E-C8E93B7392FB}"/>
              </a:ext>
            </a:extLst>
          </p:cNvPr>
          <p:cNvSpPr/>
          <p:nvPr/>
        </p:nvSpPr>
        <p:spPr>
          <a:xfrm>
            <a:off x="3761485" y="4832895"/>
            <a:ext cx="2724150" cy="27432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/>
              <a:t>Text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C34EAB59-F72A-4303-B85B-ADA69AED82DC}"/>
              </a:ext>
            </a:extLst>
          </p:cNvPr>
          <p:cNvSpPr/>
          <p:nvPr/>
        </p:nvSpPr>
        <p:spPr>
          <a:xfrm>
            <a:off x="0" y="459091"/>
            <a:ext cx="6374423" cy="9319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E4C51C5-85CA-4CFD-9B43-278E78CA0A46}"/>
              </a:ext>
            </a:extLst>
          </p:cNvPr>
          <p:cNvSpPr/>
          <p:nvPr/>
        </p:nvSpPr>
        <p:spPr>
          <a:xfrm>
            <a:off x="202216" y="463418"/>
            <a:ext cx="58644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5400" spc="300" dirty="0">
                <a:solidFill>
                  <a:schemeClr val="bg1"/>
                </a:solidFill>
              </a:rPr>
              <a:t>Monthly</a:t>
            </a:r>
            <a:r>
              <a:rPr lang="en-US" sz="5400" spc="300" dirty="0">
                <a:solidFill>
                  <a:schemeClr val="bg1"/>
                </a:solidFill>
                <a:latin typeface="+mj-lt"/>
              </a:rPr>
              <a:t> Planner</a:t>
            </a:r>
          </a:p>
        </p:txBody>
      </p:sp>
      <p:graphicFrame>
        <p:nvGraphicFramePr>
          <p:cNvPr id="48" name="Table Placeholder 5">
            <a:extLst>
              <a:ext uri="{FF2B5EF4-FFF2-40B4-BE49-F238E27FC236}">
                <a16:creationId xmlns:a16="http://schemas.microsoft.com/office/drawing/2014/main" id="{7C2B23A4-C4AB-46B0-9889-5C84F436DA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4877382"/>
              </p:ext>
            </p:extLst>
          </p:nvPr>
        </p:nvGraphicFramePr>
        <p:xfrm>
          <a:off x="531876" y="1970763"/>
          <a:ext cx="8869682" cy="4114800"/>
        </p:xfrm>
        <a:graphic>
          <a:graphicData uri="http://schemas.openxmlformats.org/drawingml/2006/table">
            <a:tbl>
              <a:tblPr firstRow="1" lastCol="1" bandRow="1" bandCol="1">
                <a:tableStyleId>{912C8C85-51F0-491E-9774-3900AFEF0FD7}</a:tableStyleId>
              </a:tblPr>
              <a:tblGrid>
                <a:gridCol w="11924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3236173471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737333165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725669553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4286593148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5752415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4007387873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1631200815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345656181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898321756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123025674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51075875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1573561088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725451340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553204255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3122855011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113940703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894469725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120446301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3025910940"/>
                    </a:ext>
                  </a:extLst>
                </a:gridCol>
              </a:tblGrid>
              <a:tr h="4572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Content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gridSpan="3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2400" b="1" spc="6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MONTH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30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31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755103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JM" sz="1200" baseline="0" dirty="0"/>
                        <a:t>Type</a:t>
                      </a:r>
                      <a:endParaRPr lang="en-JM" sz="120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aseline="0" dirty="0"/>
                        <a:t>Type</a:t>
                      </a:r>
                      <a:endParaRPr lang="en-JM" altLang="ko-KR" sz="120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aseline="0" dirty="0"/>
                        <a:t>Type</a:t>
                      </a:r>
                      <a:endParaRPr lang="en-JM" altLang="ko-KR" sz="120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aseline="0" dirty="0"/>
                        <a:t>Type</a:t>
                      </a:r>
                      <a:endParaRPr lang="en-JM" altLang="ko-KR" sz="120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aseline="0" dirty="0"/>
                        <a:t>Type</a:t>
                      </a:r>
                      <a:endParaRPr lang="en-JM" altLang="ko-KR" sz="120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aseline="0" dirty="0"/>
                        <a:t>Type</a:t>
                      </a:r>
                      <a:endParaRPr lang="en-JM" altLang="ko-KR" sz="120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6850035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4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30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31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476B0657-889A-4461-AE05-355A82DF6D9E}"/>
              </a:ext>
            </a:extLst>
          </p:cNvPr>
          <p:cNvSpPr/>
          <p:nvPr/>
        </p:nvSpPr>
        <p:spPr>
          <a:xfrm>
            <a:off x="3134451" y="3886411"/>
            <a:ext cx="5142774" cy="27432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/>
              <a:t>Text</a:t>
            </a:r>
            <a:endParaRPr lang="ko-KR" altLang="en-US" sz="1400" dirty="0"/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04302ADD-7782-4F0D-AEB7-8729508CEEC5}"/>
              </a:ext>
            </a:extLst>
          </p:cNvPr>
          <p:cNvSpPr/>
          <p:nvPr/>
        </p:nvSpPr>
        <p:spPr>
          <a:xfrm>
            <a:off x="5606040" y="5259898"/>
            <a:ext cx="3029769" cy="27432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/>
              <a:t>Text</a:t>
            </a:r>
            <a:endParaRPr lang="ko-KR" altLang="en-US" sz="1400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53055192-2AF0-438A-905D-3FDAF7028BA8}"/>
              </a:ext>
            </a:extLst>
          </p:cNvPr>
          <p:cNvSpPr/>
          <p:nvPr/>
        </p:nvSpPr>
        <p:spPr>
          <a:xfrm>
            <a:off x="2444097" y="3428582"/>
            <a:ext cx="2350094" cy="27432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/>
              <a:t>Text</a:t>
            </a:r>
            <a:endParaRPr lang="ko-KR" altLang="en-US" sz="1400" dirty="0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0A285069-D93C-4E7E-A161-6387BA6EEBDF}"/>
              </a:ext>
            </a:extLst>
          </p:cNvPr>
          <p:cNvSpPr/>
          <p:nvPr/>
        </p:nvSpPr>
        <p:spPr>
          <a:xfrm>
            <a:off x="1777525" y="2970753"/>
            <a:ext cx="3666146" cy="27432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/>
              <a:t>Text</a:t>
            </a:r>
            <a:endParaRPr lang="ko-KR" altLang="en-US" sz="1400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243854CA-09FA-4E1A-92F7-425D40ADD7CC}"/>
              </a:ext>
            </a:extLst>
          </p:cNvPr>
          <p:cNvSpPr/>
          <p:nvPr/>
        </p:nvSpPr>
        <p:spPr>
          <a:xfrm>
            <a:off x="3134450" y="4347644"/>
            <a:ext cx="2190750" cy="27432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/>
              <a:t>Text</a:t>
            </a:r>
            <a:endParaRPr lang="ko-KR" altLang="en-US" sz="14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7340DF76-C204-446D-8376-BE8AF1CEC00A}"/>
              </a:ext>
            </a:extLst>
          </p:cNvPr>
          <p:cNvSpPr/>
          <p:nvPr/>
        </p:nvSpPr>
        <p:spPr>
          <a:xfrm>
            <a:off x="3761485" y="4832895"/>
            <a:ext cx="2724150" cy="27432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/>
              <a:t>Text</a:t>
            </a:r>
            <a:endParaRPr lang="ko-KR" altLang="en-US" sz="1400" dirty="0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069869A6-F79D-4E16-809A-DAB1B8A9BE3C}"/>
              </a:ext>
            </a:extLst>
          </p:cNvPr>
          <p:cNvSpPr/>
          <p:nvPr/>
        </p:nvSpPr>
        <p:spPr>
          <a:xfrm>
            <a:off x="6553200" y="3428582"/>
            <a:ext cx="2350094" cy="27432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/>
              <a:t>Text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218751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2D09226-59C3-4034-A9D7-3579DBFAE46C}"/>
              </a:ext>
            </a:extLst>
          </p:cNvPr>
          <p:cNvSpPr/>
          <p:nvPr/>
        </p:nvSpPr>
        <p:spPr>
          <a:xfrm>
            <a:off x="0" y="459091"/>
            <a:ext cx="6374423" cy="9319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5E763AB-2430-4ABF-8C01-ED3700410C79}"/>
              </a:ext>
            </a:extLst>
          </p:cNvPr>
          <p:cNvSpPr/>
          <p:nvPr/>
        </p:nvSpPr>
        <p:spPr>
          <a:xfrm>
            <a:off x="202216" y="463418"/>
            <a:ext cx="58644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5400" spc="300" dirty="0">
                <a:solidFill>
                  <a:schemeClr val="bg1"/>
                </a:solidFill>
                <a:latin typeface="+mj-lt"/>
              </a:rPr>
              <a:t>Weekly Planner</a:t>
            </a:r>
          </a:p>
        </p:txBody>
      </p:sp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509B8CF8-00F7-4C37-BF7F-2CF8D8EE1F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365817"/>
              </p:ext>
            </p:extLst>
          </p:nvPr>
        </p:nvGraphicFramePr>
        <p:xfrm>
          <a:off x="518159" y="1970763"/>
          <a:ext cx="8871658" cy="41148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719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17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17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17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217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217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179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2179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Day of the week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Monday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Tuesday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Wednesday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Thursday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Friday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Saturday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Sunday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Arial Unicode MS"/>
                          <a:cs typeface="Arial" pitchFamily="34" charset="0"/>
                        </a:rPr>
                        <a:t>Content</a:t>
                      </a:r>
                      <a:endParaRPr kumimoji="0" lang="ko-KR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Arial Unicode M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Arial Unicode MS"/>
                          <a:cs typeface="Arial" pitchFamily="34" charset="0"/>
                        </a:rPr>
                        <a:t>Content</a:t>
                      </a:r>
                      <a:endParaRPr kumimoji="0" lang="ko-KR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Arial Unicode M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Arial Unicode MS"/>
                          <a:cs typeface="Arial" pitchFamily="34" charset="0"/>
                        </a:rPr>
                        <a:t>Content</a:t>
                      </a:r>
                      <a:endParaRPr kumimoji="0" lang="ko-KR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Arial Unicode M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Arial Unicode MS"/>
                          <a:cs typeface="Arial" pitchFamily="34" charset="0"/>
                        </a:rPr>
                        <a:t>Content</a:t>
                      </a:r>
                      <a:endParaRPr kumimoji="0" lang="ko-KR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Arial Unicode M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Arial Unicode MS"/>
                          <a:cs typeface="Arial" pitchFamily="34" charset="0"/>
                        </a:rPr>
                        <a:t>Content</a:t>
                      </a:r>
                      <a:endParaRPr kumimoji="0" lang="ko-KR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Arial Unicode M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Arial Unicode MS"/>
                          <a:cs typeface="Arial" pitchFamily="34" charset="0"/>
                        </a:rPr>
                        <a:t>Content</a:t>
                      </a:r>
                      <a:endParaRPr kumimoji="0" lang="ko-KR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Arial Unicode M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Arial Unicode MS"/>
                          <a:cs typeface="Arial" pitchFamily="34" charset="0"/>
                        </a:rPr>
                        <a:t>Content</a:t>
                      </a:r>
                      <a:endParaRPr kumimoji="0" lang="ko-KR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Arial Unicode M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Arial Unicode MS"/>
                          <a:cs typeface="Arial" pitchFamily="34" charset="0"/>
                        </a:rPr>
                        <a:t>Content</a:t>
                      </a:r>
                      <a:endParaRPr kumimoji="0" lang="ko-KR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Arial Unicode M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95068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Arial Unicode MS"/>
                          <a:cs typeface="Arial" pitchFamily="34" charset="0"/>
                        </a:rPr>
                        <a:t>Content</a:t>
                      </a:r>
                      <a:endParaRPr kumimoji="0" lang="ko-KR" alt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Arial Unicode M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Monday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Tuesday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Wednesday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Thursday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Friday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Saturday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Sunday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14923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723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COLOR-A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DBDC7"/>
      </a:accent1>
      <a:accent2>
        <a:srgbClr val="BE8BE2"/>
      </a:accent2>
      <a:accent3>
        <a:srgbClr val="FDBDC7"/>
      </a:accent3>
      <a:accent4>
        <a:srgbClr val="BE8BE2"/>
      </a:accent4>
      <a:accent5>
        <a:srgbClr val="57687C"/>
      </a:accent5>
      <a:accent6>
        <a:srgbClr val="CBCBCB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</TotalTime>
  <Words>164</Words>
  <Application>Microsoft Office PowerPoint</Application>
  <PresentationFormat>A4 Paper (210x297 mm)</PresentationFormat>
  <Paragraphs>148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13</cp:revision>
  <dcterms:created xsi:type="dcterms:W3CDTF">2018-12-04T07:41:15Z</dcterms:created>
  <dcterms:modified xsi:type="dcterms:W3CDTF">2018-12-06T06:49:15Z</dcterms:modified>
</cp:coreProperties>
</file>